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54" y="77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‹Nr.›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November 4,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t>KMU - Personalbarometer - Haas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Mittwoch, 31. August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Wie hoch sehen sie den Stellenwert zum Thema "Gesundheitsförderung"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30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Wie hoch sehen sie den Stellenwert zum Thema "Personalführung"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30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90" y="861220"/>
            <a:ext cx="5600202" cy="3884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Wie hoch sehen sie den Stellenwert zum Thema "Personalentwicklung"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30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1224838"/>
            <a:ext cx="5388428" cy="33473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Wie hoch sehen sie den Stellenwert zum Thema "Personalaustritt"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30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87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Erstellt am: Mittwoch, 8. Juni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Beantwortungen insgesamt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Vollständig beantwortet: 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Bitte geben Sie Ihren Branchenschwerpunkt 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29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Bitte geben Sie Ihre Betriebsgröße 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29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Wie hoch sehen sie den Stellenwert zum Thema "Kultur der Personalarbeit"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29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13" y="817696"/>
            <a:ext cx="4700936" cy="39411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Wie hoch sehen sie den Stellenwert zum Thema "Personalrekrutierung"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29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567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Wie hoch sehen sie den Stellenwert zum Thema "Personalimplementierung"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30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06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Wie hoch sehen sie den Stellenwert zum Thema "Personalbetreuung"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30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957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Wie hoch sehen sie den Stellenwert zum Thema "Arbeitssicherheit und Gesundheitsschutz" in Ihrem Unternehmen?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Beantwortet: 7    Übersprungen: 0</a:t>
            </a:r>
          </a:p>
        </p:txBody>
      </p:sp>
      <p:pic>
        <p:nvPicPr>
          <p:cNvPr id="4" name="Picture 3" descr="table9719830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069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0</TotalTime>
  <Words>268</Words>
  <Application>Microsoft Office PowerPoint</Application>
  <PresentationFormat>Bildschirmpräsentation (16:9)</PresentationFormat>
  <Paragraphs>28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PowerPoint-Präsentation</vt:lpstr>
      <vt:lpstr>7</vt:lpstr>
      <vt:lpstr>Q1: Bitte geben Sie Ihren Branchenschwerpunkt an!</vt:lpstr>
      <vt:lpstr>Q2: Bitte geben Sie Ihre Betriebsgröße an!</vt:lpstr>
      <vt:lpstr>Q3: Wie hoch sehen sie den Stellenwert zum Thema "Kultur der Personalarbeit" in Ihrem Unternehmen?</vt:lpstr>
      <vt:lpstr>Q4: Wie hoch sehen sie den Stellenwert zum Thema "Personalrekrutierung" in Ihrem Unternehmen?</vt:lpstr>
      <vt:lpstr>Q5: Wie hoch sehen sie den Stellenwert zum Thema "Personalimplementierung" in Ihrem Unternehmen?</vt:lpstr>
      <vt:lpstr>Q6: Wie hoch sehen sie den Stellenwert zum Thema "Personalbetreuung" in Ihrem Unternehmen?</vt:lpstr>
      <vt:lpstr>Q7: Wie hoch sehen sie den Stellenwert zum Thema "Arbeitssicherheit und Gesundheitsschutz" in Ihrem Unternehmen?</vt:lpstr>
      <vt:lpstr>Q8: Wie hoch sehen sie den Stellenwert zum Thema "Gesundheitsförderung" in Ihrem Unternehmen?</vt:lpstr>
      <vt:lpstr>Q9: Wie hoch sehen sie den Stellenwert zum Thema "Personalführung" in Ihrem Unternehmen?</vt:lpstr>
      <vt:lpstr>Q10: Wie hoch sehen sie den Stellenwert zum Thema "Personalentwicklung" in Ihrem Unternehmen?</vt:lpstr>
      <vt:lpstr>Q11: Wie hoch sehen sie den Stellenwert zum Thema "Personalaustritt" in Ihrem Unternehmen?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Maria Squarra</cp:lastModifiedBy>
  <cp:revision>42</cp:revision>
  <dcterms:created xsi:type="dcterms:W3CDTF">2014-01-30T23:18:11Z</dcterms:created>
  <dcterms:modified xsi:type="dcterms:W3CDTF">2019-11-04T11:33:44Z</dcterms:modified>
</cp:coreProperties>
</file>